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  <p:sldMasterId id="2147483668" r:id="rId2"/>
    <p:sldMasterId id="2147483682" r:id="rId3"/>
    <p:sldMasterId id="2147483662" r:id="rId4"/>
  </p:sldMasterIdLst>
  <p:notesMasterIdLst>
    <p:notesMasterId r:id="rId6"/>
  </p:notesMasterIdLst>
  <p:sldIdLst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94"/>
    <p:restoredTop sz="96327"/>
  </p:normalViewPr>
  <p:slideViewPr>
    <p:cSldViewPr snapToGrid="0" snapToObjects="1">
      <p:cViewPr varScale="1">
        <p:scale>
          <a:sx n="165" d="100"/>
          <a:sy n="165" d="100"/>
        </p:scale>
        <p:origin x="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F1B1C-6F0D-CE41-9B20-A1F1198CDD59}" type="datetimeFigureOut">
              <a:rPr lang="fi-FI" smtClean="0"/>
              <a:t>23.10.2020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F67C8-5338-7144-8E13-33923A8C44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4648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 b="1" spc="-113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2FAF-8A75-024E-A7A9-6FB165645AA5}" type="datetime1">
              <a:rPr lang="fi-FI" smtClean="0"/>
              <a:t>23.10.2020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674C-2262-6C41-86AE-D9E94A8EBC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/ Kuva vasen vihreä-v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2456329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1902" y="612084"/>
            <a:ext cx="3200400" cy="20203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spc="-113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Muokkaa perustyylejä naps.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1902" y="2701528"/>
            <a:ext cx="3200400" cy="13158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639802" y="612084"/>
            <a:ext cx="3669870" cy="37118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/>
          <a:p>
            <a:r>
              <a:rPr lang="fi-FI" dirty="0"/>
              <a:t>Vedä kuva paikkamerkkiin tai lisää napsauttamalla kuvaketta</a:t>
            </a:r>
            <a:endParaRPr lang="en-US" dirty="0"/>
          </a:p>
        </p:txBody>
      </p:sp>
      <p:sp>
        <p:nvSpPr>
          <p:cNvPr id="10" name="Puolivapaa piirto 9"/>
          <p:cNvSpPr/>
          <p:nvPr userDrawn="1"/>
        </p:nvSpPr>
        <p:spPr>
          <a:xfrm rot="16200000">
            <a:off x="4263227" y="4283800"/>
            <a:ext cx="361099" cy="360700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Puolivapaa piirto 12"/>
          <p:cNvSpPr/>
          <p:nvPr userDrawn="1"/>
        </p:nvSpPr>
        <p:spPr>
          <a:xfrm rot="5400000">
            <a:off x="333203" y="292789"/>
            <a:ext cx="361099" cy="360700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/ Kuva vasen liila-v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2456329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1902" y="612084"/>
            <a:ext cx="3200400" cy="20203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spc="-113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Muokkaa perustyylejä naps.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1902" y="2701528"/>
            <a:ext cx="3200400" cy="13158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639802" y="612084"/>
            <a:ext cx="3669870" cy="37118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/>
          <a:p>
            <a:r>
              <a:rPr lang="fi-FI" dirty="0"/>
              <a:t>Vedä kuva paikkamerkkiin tai lisää napsauttamalla kuvaketta</a:t>
            </a:r>
            <a:endParaRPr lang="en-US" dirty="0"/>
          </a:p>
        </p:txBody>
      </p:sp>
      <p:sp>
        <p:nvSpPr>
          <p:cNvPr id="9" name="Puolivapaa piirto 8"/>
          <p:cNvSpPr/>
          <p:nvPr userDrawn="1"/>
        </p:nvSpPr>
        <p:spPr>
          <a:xfrm rot="16200000">
            <a:off x="4263227" y="4283800"/>
            <a:ext cx="361099" cy="360700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Puolivapaa piirto 9"/>
          <p:cNvSpPr/>
          <p:nvPr userDrawn="1"/>
        </p:nvSpPr>
        <p:spPr>
          <a:xfrm rot="5400000">
            <a:off x="333203" y="292789"/>
            <a:ext cx="361099" cy="360700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/ Kuva vasen pinkki-v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2456329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1902" y="612084"/>
            <a:ext cx="3200400" cy="20203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spc="-113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Muokkaa perustyylejä naps.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1902" y="2701528"/>
            <a:ext cx="3200400" cy="13158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639802" y="612084"/>
            <a:ext cx="3669870" cy="37118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/>
          <a:p>
            <a:r>
              <a:rPr lang="fi-FI" dirty="0"/>
              <a:t>Vedä kuva paikkamerkkiin tai lisää napsauttamalla kuvaketta</a:t>
            </a:r>
            <a:endParaRPr lang="en-US" dirty="0"/>
          </a:p>
        </p:txBody>
      </p:sp>
      <p:sp>
        <p:nvSpPr>
          <p:cNvPr id="9" name="Puolivapaa piirto 8"/>
          <p:cNvSpPr/>
          <p:nvPr userDrawn="1"/>
        </p:nvSpPr>
        <p:spPr>
          <a:xfrm rot="16200000">
            <a:off x="4263227" y="4283800"/>
            <a:ext cx="361099" cy="360700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Puolivapaa piirto 9"/>
          <p:cNvSpPr/>
          <p:nvPr userDrawn="1"/>
        </p:nvSpPr>
        <p:spPr>
          <a:xfrm rot="5400000">
            <a:off x="333203" y="292789"/>
            <a:ext cx="361099" cy="360700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/ Kuva vasen kelt-v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2456329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1902" y="612084"/>
            <a:ext cx="3200400" cy="20203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spc="-113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Muokkaa perustyylejä naps.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1902" y="2701528"/>
            <a:ext cx="3200400" cy="13158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639802" y="612084"/>
            <a:ext cx="3669870" cy="37118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/>
          <a:p>
            <a:r>
              <a:rPr lang="fi-FI" dirty="0"/>
              <a:t>Vedä kuva paikkamerkkiin tai lisää napsauttamalla kuvaketta</a:t>
            </a:r>
            <a:endParaRPr lang="en-US" dirty="0"/>
          </a:p>
        </p:txBody>
      </p:sp>
      <p:sp>
        <p:nvSpPr>
          <p:cNvPr id="9" name="Puolivapaa piirto 8"/>
          <p:cNvSpPr/>
          <p:nvPr userDrawn="1"/>
        </p:nvSpPr>
        <p:spPr>
          <a:xfrm rot="16200000">
            <a:off x="4263227" y="4283800"/>
            <a:ext cx="361099" cy="360700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Puolivapaa piirto 9"/>
          <p:cNvSpPr/>
          <p:nvPr userDrawn="1"/>
        </p:nvSpPr>
        <p:spPr>
          <a:xfrm rot="5400000">
            <a:off x="333203" y="292789"/>
            <a:ext cx="361099" cy="360700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/ Kuva oikea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uolivapaa piirto 11"/>
          <p:cNvSpPr/>
          <p:nvPr userDrawn="1"/>
        </p:nvSpPr>
        <p:spPr>
          <a:xfrm rot="16200000">
            <a:off x="7897707" y="4198112"/>
            <a:ext cx="361099" cy="360700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258235" y="896471"/>
            <a:ext cx="3702424" cy="3379694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r>
              <a:rPr lang="fi-FI" dirty="0"/>
              <a:t>Vedä kuva paikkamerkkiin tai lisää napsauttamalla kuvaketta</a:t>
            </a:r>
            <a:endParaRPr lang="en-US" dirty="0"/>
          </a:p>
        </p:txBody>
      </p:sp>
      <p:sp>
        <p:nvSpPr>
          <p:cNvPr id="11" name="Puolivapaa piirto 10"/>
          <p:cNvSpPr/>
          <p:nvPr userDrawn="1"/>
        </p:nvSpPr>
        <p:spPr>
          <a:xfrm rot="5400000">
            <a:off x="3963912" y="612284"/>
            <a:ext cx="361099" cy="360700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9476" y="973183"/>
            <a:ext cx="3200400" cy="20203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spc="-113"/>
            </a:lvl1pPr>
          </a:lstStyle>
          <a:p>
            <a:r>
              <a:rPr lang="fi-FI" dirty="0"/>
              <a:t>Muokkaa perustyylejä naps.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9476" y="3062627"/>
            <a:ext cx="3200400" cy="11352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/ Kuva vasen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9143999" cy="51434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769" y="257818"/>
            <a:ext cx="960058" cy="603664"/>
          </a:xfrm>
          <a:prstGeom prst="rect">
            <a:avLst/>
          </a:prstGeom>
        </p:spPr>
      </p:pic>
      <p:sp>
        <p:nvSpPr>
          <p:cNvPr id="9" name="Puolivapaa piirto 8"/>
          <p:cNvSpPr/>
          <p:nvPr userDrawn="1"/>
        </p:nvSpPr>
        <p:spPr>
          <a:xfrm rot="16200000">
            <a:off x="7897707" y="4198112"/>
            <a:ext cx="361099" cy="360700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Puolivapaa piirto 12"/>
          <p:cNvSpPr/>
          <p:nvPr userDrawn="1"/>
        </p:nvSpPr>
        <p:spPr>
          <a:xfrm rot="5400000">
            <a:off x="3963912" y="612284"/>
            <a:ext cx="361099" cy="360700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19476" y="973183"/>
            <a:ext cx="3200400" cy="20203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spc="-113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perustyylejä naps.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619476" y="3062627"/>
            <a:ext cx="3200400" cy="11328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258235" y="896471"/>
            <a:ext cx="3702424" cy="3379694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r>
              <a:rPr lang="fi-FI" dirty="0"/>
              <a:t>Vedä kuva paikkamerkkiin tai lisää napsauttamalla kuvaketta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/ Kuva vasen li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5" name="Kuva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769" y="257818"/>
            <a:ext cx="960058" cy="603664"/>
          </a:xfrm>
          <a:prstGeom prst="rect">
            <a:avLst/>
          </a:prstGeom>
        </p:spPr>
      </p:pic>
      <p:sp>
        <p:nvSpPr>
          <p:cNvPr id="9" name="Puolivapaa piirto 8"/>
          <p:cNvSpPr/>
          <p:nvPr userDrawn="1"/>
        </p:nvSpPr>
        <p:spPr>
          <a:xfrm rot="16200000">
            <a:off x="7897707" y="4198112"/>
            <a:ext cx="361099" cy="360700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Puolivapaa piirto 11"/>
          <p:cNvSpPr/>
          <p:nvPr userDrawn="1"/>
        </p:nvSpPr>
        <p:spPr>
          <a:xfrm rot="5400000">
            <a:off x="3963912" y="612284"/>
            <a:ext cx="361099" cy="360700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619476" y="973183"/>
            <a:ext cx="3200400" cy="20203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spc="-113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perustyylejä naps.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619476" y="3062627"/>
            <a:ext cx="3200400" cy="11328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258235" y="896471"/>
            <a:ext cx="3702424" cy="3379694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r>
              <a:rPr lang="fi-FI" dirty="0"/>
              <a:t>Vedä kuva paikkamerkkiin tai lisää napsauttamalla kuvaketta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/ Kuva vasen kel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1"/>
            <a:ext cx="9143999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8" name="Kuva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263" y="272807"/>
            <a:ext cx="933388" cy="586895"/>
          </a:xfrm>
          <a:prstGeom prst="rect">
            <a:avLst/>
          </a:prstGeom>
        </p:spPr>
      </p:pic>
      <p:sp>
        <p:nvSpPr>
          <p:cNvPr id="9" name="Puolivapaa piirto 8"/>
          <p:cNvSpPr/>
          <p:nvPr userDrawn="1"/>
        </p:nvSpPr>
        <p:spPr>
          <a:xfrm rot="16200000">
            <a:off x="7897707" y="4198112"/>
            <a:ext cx="361099" cy="360700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Puolivapaa piirto 10"/>
          <p:cNvSpPr/>
          <p:nvPr userDrawn="1"/>
        </p:nvSpPr>
        <p:spPr>
          <a:xfrm rot="5400000">
            <a:off x="3963912" y="612284"/>
            <a:ext cx="361099" cy="360700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619476" y="973183"/>
            <a:ext cx="3200400" cy="20203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spc="-113">
                <a:solidFill>
                  <a:schemeClr val="accent4"/>
                </a:solidFill>
              </a:defRPr>
            </a:lvl1pPr>
          </a:lstStyle>
          <a:p>
            <a:r>
              <a:rPr lang="fi-FI" dirty="0"/>
              <a:t>Muokkaa perustyylejä naps.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619476" y="3062627"/>
            <a:ext cx="3200400" cy="11328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258235" y="896471"/>
            <a:ext cx="3702424" cy="3379694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r>
              <a:rPr lang="fi-FI" dirty="0"/>
              <a:t>Vedä kuva paikkamerkkiin tai lisää napsauttamalla kuvaketta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/ Kuva vasen vihreä+v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687671" y="1"/>
            <a:ext cx="2456329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769" y="257818"/>
            <a:ext cx="960058" cy="603664"/>
          </a:xfrm>
          <a:prstGeom prst="rect">
            <a:avLst/>
          </a:prstGeom>
        </p:spPr>
      </p:pic>
      <p:sp>
        <p:nvSpPr>
          <p:cNvPr id="11" name="Puolivapaa piirto 10"/>
          <p:cNvSpPr/>
          <p:nvPr userDrawn="1"/>
        </p:nvSpPr>
        <p:spPr>
          <a:xfrm rot="16200000">
            <a:off x="7897707" y="4198112"/>
            <a:ext cx="361099" cy="360700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Puolivapaa piirto 13"/>
          <p:cNvSpPr/>
          <p:nvPr userDrawn="1"/>
        </p:nvSpPr>
        <p:spPr>
          <a:xfrm rot="5400000">
            <a:off x="3963912" y="612284"/>
            <a:ext cx="361099" cy="360700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19476" y="973183"/>
            <a:ext cx="3200400" cy="20203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spc="-113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Muokkaa perustyylejä naps.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619476" y="3062627"/>
            <a:ext cx="3200400" cy="11328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258235" y="896471"/>
            <a:ext cx="3702424" cy="3379694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r>
              <a:rPr lang="fi-FI" dirty="0"/>
              <a:t>Vedä kuva paikkamerkkiin tai lisää napsauttamalla kuvaketta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/ Kuva vasen liila+v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/>
          <p:nvPr userDrawn="1"/>
        </p:nvSpPr>
        <p:spPr>
          <a:xfrm>
            <a:off x="6687671" y="1"/>
            <a:ext cx="2456329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769" y="257818"/>
            <a:ext cx="960058" cy="603664"/>
          </a:xfrm>
          <a:prstGeom prst="rect">
            <a:avLst/>
          </a:prstGeom>
        </p:spPr>
      </p:pic>
      <p:sp>
        <p:nvSpPr>
          <p:cNvPr id="13" name="Puolivapaa piirto 12"/>
          <p:cNvSpPr/>
          <p:nvPr userDrawn="1"/>
        </p:nvSpPr>
        <p:spPr>
          <a:xfrm rot="16200000">
            <a:off x="7897707" y="4198112"/>
            <a:ext cx="361099" cy="360700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Puolivapaa piirto 14"/>
          <p:cNvSpPr/>
          <p:nvPr userDrawn="1"/>
        </p:nvSpPr>
        <p:spPr>
          <a:xfrm rot="5400000">
            <a:off x="3963912" y="612284"/>
            <a:ext cx="361099" cy="360700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19476" y="973183"/>
            <a:ext cx="3200400" cy="20203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spc="-113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Muokkaa perustyylejä naps.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619476" y="3062627"/>
            <a:ext cx="3200400" cy="11328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258235" y="896471"/>
            <a:ext cx="3702424" cy="3379694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r>
              <a:rPr lang="fi-FI" dirty="0"/>
              <a:t>Vedä kuva paikkamerkkiin tai lisää napsauttamalla kuvaketta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E468-4093-E848-842D-D246F1484344}" type="datetime1">
              <a:rPr lang="fi-FI" smtClean="0"/>
              <a:t>23.10.2020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674C-2262-6C41-86AE-D9E94A8EBC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/ Kuva vasen pinkki+v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/>
          <p:nvPr userDrawn="1"/>
        </p:nvSpPr>
        <p:spPr>
          <a:xfrm>
            <a:off x="6687671" y="1"/>
            <a:ext cx="2456329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769" y="257818"/>
            <a:ext cx="960058" cy="603664"/>
          </a:xfrm>
          <a:prstGeom prst="rect">
            <a:avLst/>
          </a:prstGeom>
        </p:spPr>
      </p:pic>
      <p:sp>
        <p:nvSpPr>
          <p:cNvPr id="13" name="Puolivapaa piirto 12"/>
          <p:cNvSpPr/>
          <p:nvPr userDrawn="1"/>
        </p:nvSpPr>
        <p:spPr>
          <a:xfrm rot="16200000">
            <a:off x="7897707" y="4198112"/>
            <a:ext cx="361099" cy="360700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Puolivapaa piirto 14"/>
          <p:cNvSpPr/>
          <p:nvPr userDrawn="1"/>
        </p:nvSpPr>
        <p:spPr>
          <a:xfrm rot="5400000">
            <a:off x="3963912" y="612284"/>
            <a:ext cx="361099" cy="360700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19476" y="973183"/>
            <a:ext cx="3200400" cy="20203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spc="-113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Muokkaa perustyylejä naps.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619476" y="3062627"/>
            <a:ext cx="3200400" cy="11328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258235" y="896471"/>
            <a:ext cx="3702424" cy="3379694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r>
              <a:rPr lang="fi-FI" dirty="0"/>
              <a:t>Vedä kuva paikkamerkkiin tai lisää napsauttamalla kuvaketta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/ Kuva vasen kelt+val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/>
          <p:nvPr userDrawn="1"/>
        </p:nvSpPr>
        <p:spPr>
          <a:xfrm>
            <a:off x="6687671" y="1"/>
            <a:ext cx="2456329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3" name="Puolivapaa piirto 12"/>
          <p:cNvSpPr/>
          <p:nvPr userDrawn="1"/>
        </p:nvSpPr>
        <p:spPr>
          <a:xfrm rot="16200000">
            <a:off x="7897707" y="4198112"/>
            <a:ext cx="361099" cy="360700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Puolivapaa piirto 14"/>
          <p:cNvSpPr/>
          <p:nvPr userDrawn="1"/>
        </p:nvSpPr>
        <p:spPr>
          <a:xfrm rot="5400000">
            <a:off x="3963912" y="612284"/>
            <a:ext cx="361099" cy="360700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19476" y="973183"/>
            <a:ext cx="3200400" cy="20203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spc="-113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Muokkaa perustyylejä naps.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619476" y="3062627"/>
            <a:ext cx="3200400" cy="11328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258235" y="896471"/>
            <a:ext cx="3702424" cy="3379694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r>
              <a:rPr lang="fi-FI" dirty="0"/>
              <a:t>Vedä kuva paikkamerkkiin tai lisää napsauttamalla kuvaketta</a:t>
            </a:r>
            <a:endParaRPr lang="en-US" dirty="0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263" y="272807"/>
            <a:ext cx="933388" cy="5868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kansi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500" b="1" spc="-113"/>
            </a:lvl1pPr>
          </a:lstStyle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kansi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339349" cy="52245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68068"/>
            <a:ext cx="6858000" cy="17907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6000" b="1" spc="-113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perustyylejä naps.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42211"/>
            <a:ext cx="6858000" cy="80113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10" name="Puolivapaa piirto 9"/>
          <p:cNvSpPr/>
          <p:nvPr userDrawn="1"/>
        </p:nvSpPr>
        <p:spPr>
          <a:xfrm rot="5400000">
            <a:off x="628366" y="542107"/>
            <a:ext cx="514918" cy="514349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Puolivapaa piirto 10"/>
          <p:cNvSpPr/>
          <p:nvPr userDrawn="1"/>
        </p:nvSpPr>
        <p:spPr>
          <a:xfrm rot="16200000">
            <a:off x="8047476" y="3943635"/>
            <a:ext cx="514918" cy="514349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769" y="257818"/>
            <a:ext cx="960058" cy="6036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kansi li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339349" cy="52245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68068"/>
            <a:ext cx="6858000" cy="17907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6000" b="1" spc="-113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perustyylejä naps.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42211"/>
            <a:ext cx="6858000" cy="80113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8" name="Puolivapaa piirto 7"/>
          <p:cNvSpPr/>
          <p:nvPr userDrawn="1"/>
        </p:nvSpPr>
        <p:spPr>
          <a:xfrm rot="5400000">
            <a:off x="628366" y="542107"/>
            <a:ext cx="514918" cy="514349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Puolivapaa piirto 8"/>
          <p:cNvSpPr/>
          <p:nvPr userDrawn="1"/>
        </p:nvSpPr>
        <p:spPr>
          <a:xfrm rot="16200000">
            <a:off x="8047476" y="3943635"/>
            <a:ext cx="514918" cy="514349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769" y="257818"/>
            <a:ext cx="960058" cy="6036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kansi kel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339349" cy="52245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68068"/>
            <a:ext cx="6858000" cy="17907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6000" b="1" spc="-113">
                <a:solidFill>
                  <a:schemeClr val="accent4"/>
                </a:solidFill>
              </a:defRPr>
            </a:lvl1pPr>
          </a:lstStyle>
          <a:p>
            <a:r>
              <a:rPr lang="fi-FI" dirty="0"/>
              <a:t>Muokkaa perustyylejä naps.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42211"/>
            <a:ext cx="6858000" cy="80113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4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0" name="Puolivapaa piirto 9"/>
          <p:cNvSpPr/>
          <p:nvPr userDrawn="1"/>
        </p:nvSpPr>
        <p:spPr>
          <a:xfrm rot="5400000">
            <a:off x="628366" y="542107"/>
            <a:ext cx="514918" cy="514349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Puolivapaa piirto 13"/>
          <p:cNvSpPr/>
          <p:nvPr userDrawn="1"/>
        </p:nvSpPr>
        <p:spPr>
          <a:xfrm rot="16200000">
            <a:off x="8047476" y="3943635"/>
            <a:ext cx="514918" cy="514349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263" y="272807"/>
            <a:ext cx="933388" cy="5868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kansi pin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339349" cy="52245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68068"/>
            <a:ext cx="6858000" cy="17907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6000" b="1" spc="-113">
                <a:solidFill>
                  <a:schemeClr val="accent4"/>
                </a:solidFill>
              </a:defRPr>
            </a:lvl1pPr>
          </a:lstStyle>
          <a:p>
            <a:r>
              <a:rPr lang="fi-FI" dirty="0"/>
              <a:t>Muokkaa perustyylejä naps.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42211"/>
            <a:ext cx="6858000" cy="80113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4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8" name="Puolivapaa piirto 7"/>
          <p:cNvSpPr/>
          <p:nvPr userDrawn="1"/>
        </p:nvSpPr>
        <p:spPr>
          <a:xfrm rot="5400000">
            <a:off x="628366" y="542107"/>
            <a:ext cx="514918" cy="514349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Puolivapaa piirto 8"/>
          <p:cNvSpPr/>
          <p:nvPr userDrawn="1"/>
        </p:nvSpPr>
        <p:spPr>
          <a:xfrm rot="16200000">
            <a:off x="8047476" y="3943635"/>
            <a:ext cx="514918" cy="514349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769" y="257818"/>
            <a:ext cx="960058" cy="6036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+ teksti + kuva oik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184475" y="931653"/>
            <a:ext cx="3330875" cy="3430486"/>
          </a:xfrm>
          <a:solidFill>
            <a:schemeClr val="bg2"/>
          </a:solidFill>
        </p:spPr>
        <p:txBody>
          <a:bodyPr/>
          <a:lstStyle/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273844"/>
            <a:ext cx="4150384" cy="994172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9036"/>
            <a:ext cx="4150385" cy="289310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D78B-9968-E148-970B-B3A7E902603D}" type="datetime1">
              <a:rPr lang="fi-FI" smtClean="0"/>
              <a:t>23.10.2020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674C-2262-6C41-86AE-D9E94A8EBC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+ teksti +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28650" y="422694"/>
            <a:ext cx="3330875" cy="3939445"/>
          </a:xfrm>
          <a:solidFill>
            <a:schemeClr val="bg2"/>
          </a:solidFill>
        </p:spPr>
        <p:txBody>
          <a:bodyPr/>
          <a:lstStyle/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966" y="273844"/>
            <a:ext cx="3467819" cy="994172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4965" y="1469036"/>
            <a:ext cx="4150385" cy="289310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D78B-9968-E148-970B-B3A7E902603D}" type="datetime1">
              <a:rPr lang="fi-FI" smtClean="0"/>
              <a:t>23.10.2020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674C-2262-6C41-86AE-D9E94A8EBC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448C-1E17-3E4D-BB3C-2CD2233F7143}" type="datetime1">
              <a:rPr lang="fi-FI" smtClean="0"/>
              <a:t>23.10.2020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674C-2262-6C41-86AE-D9E94A8EBC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/ Kuva vasen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uolivapaa piirto 11"/>
          <p:cNvSpPr/>
          <p:nvPr userDrawn="1"/>
        </p:nvSpPr>
        <p:spPr>
          <a:xfrm rot="16200000">
            <a:off x="4245297" y="4274835"/>
            <a:ext cx="361099" cy="360700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1902" y="612084"/>
            <a:ext cx="3200400" cy="20203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spc="-113"/>
            </a:lvl1pPr>
          </a:lstStyle>
          <a:p>
            <a:r>
              <a:rPr lang="fi-FI" dirty="0"/>
              <a:t>Muokkaa perustyylejä naps.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1902" y="2701528"/>
            <a:ext cx="3200400" cy="13158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639802" y="612084"/>
            <a:ext cx="3669870" cy="3711896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r>
              <a:rPr lang="fi-FI" dirty="0"/>
              <a:t>Vedä kuva paikkamerkkiin tai lisää napsauttamalla kuvaketta</a:t>
            </a:r>
            <a:endParaRPr lang="en-US" dirty="0"/>
          </a:p>
        </p:txBody>
      </p:sp>
      <p:sp>
        <p:nvSpPr>
          <p:cNvPr id="11" name="Puolivapaa piirto 10"/>
          <p:cNvSpPr/>
          <p:nvPr userDrawn="1"/>
        </p:nvSpPr>
        <p:spPr>
          <a:xfrm rot="5400000">
            <a:off x="351133" y="328649"/>
            <a:ext cx="361099" cy="360700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/ Kuva vasen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3999" cy="51434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Puolivapaa piirto 11"/>
          <p:cNvSpPr/>
          <p:nvPr userDrawn="1"/>
        </p:nvSpPr>
        <p:spPr>
          <a:xfrm rot="16200000">
            <a:off x="4263227" y="4283800"/>
            <a:ext cx="361099" cy="360700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1902" y="612084"/>
            <a:ext cx="3200400" cy="20203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spc="-113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perustyylejä naps.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1902" y="2701528"/>
            <a:ext cx="3200400" cy="13158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639802" y="612084"/>
            <a:ext cx="3669870" cy="37118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/>
          <a:p>
            <a:r>
              <a:rPr lang="fi-FI" dirty="0"/>
              <a:t>Vedä kuva paikkamerkkiin tai lisää napsauttamalla kuvaketta</a:t>
            </a:r>
            <a:endParaRPr lang="en-US" dirty="0"/>
          </a:p>
        </p:txBody>
      </p:sp>
      <p:sp>
        <p:nvSpPr>
          <p:cNvPr id="11" name="Puolivapaa piirto 10"/>
          <p:cNvSpPr/>
          <p:nvPr userDrawn="1"/>
        </p:nvSpPr>
        <p:spPr>
          <a:xfrm rot="5400000">
            <a:off x="333203" y="292789"/>
            <a:ext cx="361099" cy="360700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769" y="257818"/>
            <a:ext cx="960058" cy="6036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/ Kuva vasen li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3999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1902" y="612084"/>
            <a:ext cx="3200400" cy="20203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spc="-113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perustyylejä naps.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1902" y="2701528"/>
            <a:ext cx="3200400" cy="13158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639802" y="612084"/>
            <a:ext cx="3669870" cy="37118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/>
          <a:p>
            <a:r>
              <a:rPr lang="fi-FI" dirty="0"/>
              <a:t>Vedä kuva paikkamerkkiin tai lisää napsauttamalla kuvaketta</a:t>
            </a:r>
            <a:endParaRPr lang="en-US" dirty="0"/>
          </a:p>
        </p:txBody>
      </p:sp>
      <p:sp>
        <p:nvSpPr>
          <p:cNvPr id="10" name="Puolivapaa piirto 9"/>
          <p:cNvSpPr/>
          <p:nvPr userDrawn="1"/>
        </p:nvSpPr>
        <p:spPr>
          <a:xfrm rot="16200000">
            <a:off x="4263227" y="4283800"/>
            <a:ext cx="361099" cy="360700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Puolivapaa piirto 12"/>
          <p:cNvSpPr/>
          <p:nvPr userDrawn="1"/>
        </p:nvSpPr>
        <p:spPr>
          <a:xfrm rot="5400000">
            <a:off x="333203" y="292789"/>
            <a:ext cx="361099" cy="360700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5" name="Kuva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769" y="257818"/>
            <a:ext cx="960058" cy="6036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/ Kuva vasen kel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1"/>
            <a:ext cx="9143999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1902" y="612084"/>
            <a:ext cx="3200400" cy="20203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spc="-113">
                <a:solidFill>
                  <a:schemeClr val="accent4"/>
                </a:solidFill>
              </a:defRPr>
            </a:lvl1pPr>
          </a:lstStyle>
          <a:p>
            <a:r>
              <a:rPr lang="fi-FI" dirty="0"/>
              <a:t>Muokkaa perustyylejä naps.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1902" y="2701528"/>
            <a:ext cx="3200400" cy="13158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639802" y="612084"/>
            <a:ext cx="3669870" cy="37118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/>
          <a:p>
            <a:r>
              <a:rPr lang="fi-FI" dirty="0"/>
              <a:t>Vedä kuva paikkamerkkiin tai lisää napsauttamalla kuvaketta</a:t>
            </a:r>
            <a:endParaRPr lang="en-US" dirty="0"/>
          </a:p>
        </p:txBody>
      </p:sp>
      <p:sp>
        <p:nvSpPr>
          <p:cNvPr id="15" name="Puolivapaa piirto 14"/>
          <p:cNvSpPr/>
          <p:nvPr userDrawn="1"/>
        </p:nvSpPr>
        <p:spPr>
          <a:xfrm rot="16200000">
            <a:off x="4263227" y="4283800"/>
            <a:ext cx="361099" cy="360700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Puolivapaa piirto 15"/>
          <p:cNvSpPr/>
          <p:nvPr userDrawn="1"/>
        </p:nvSpPr>
        <p:spPr>
          <a:xfrm rot="5400000">
            <a:off x="333203" y="292789"/>
            <a:ext cx="361099" cy="360700"/>
          </a:xfrm>
          <a:custGeom>
            <a:avLst/>
            <a:gdLst>
              <a:gd name="connsiteX0" fmla="*/ 0 w 361099"/>
              <a:gd name="connsiteY0" fmla="*/ 360700 h 360700"/>
              <a:gd name="connsiteX1" fmla="*/ 0 w 361099"/>
              <a:gd name="connsiteY1" fmla="*/ 0 h 360700"/>
              <a:gd name="connsiteX2" fmla="*/ 113364 w 361099"/>
              <a:gd name="connsiteY2" fmla="*/ 0 h 360700"/>
              <a:gd name="connsiteX3" fmla="*/ 113364 w 361099"/>
              <a:gd name="connsiteY3" fmla="*/ 247337 h 360700"/>
              <a:gd name="connsiteX4" fmla="*/ 361099 w 361099"/>
              <a:gd name="connsiteY4" fmla="*/ 247337 h 360700"/>
              <a:gd name="connsiteX5" fmla="*/ 361099 w 361099"/>
              <a:gd name="connsiteY5" fmla="*/ 360700 h 360700"/>
              <a:gd name="connsiteX6" fmla="*/ 113364 w 361099"/>
              <a:gd name="connsiteY6" fmla="*/ 360700 h 360700"/>
              <a:gd name="connsiteX7" fmla="*/ 1 w 361099"/>
              <a:gd name="connsiteY7" fmla="*/ 360700 h 36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99" h="360700">
                <a:moveTo>
                  <a:pt x="0" y="360700"/>
                </a:moveTo>
                <a:lnTo>
                  <a:pt x="0" y="0"/>
                </a:lnTo>
                <a:lnTo>
                  <a:pt x="113364" y="0"/>
                </a:lnTo>
                <a:lnTo>
                  <a:pt x="113364" y="247337"/>
                </a:lnTo>
                <a:lnTo>
                  <a:pt x="361099" y="247337"/>
                </a:lnTo>
                <a:lnTo>
                  <a:pt x="361099" y="360700"/>
                </a:lnTo>
                <a:lnTo>
                  <a:pt x="113364" y="360700"/>
                </a:lnTo>
                <a:lnTo>
                  <a:pt x="1" y="3607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8" name="Kuva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263" y="272807"/>
            <a:ext cx="933388" cy="58689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9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686943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0130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56152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ABC6B-AB88-5B4B-9B88-AC9AD6DE12DA}" type="datetime1">
              <a:rPr lang="fi-FI" smtClean="0"/>
              <a:t>23.10.2020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56152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56152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0674C-2262-6C41-86AE-D9E94A8EBC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850" y="227838"/>
            <a:ext cx="695615" cy="43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9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91" r:id="rId3"/>
    <p:sldLayoutId id="2147483693" r:id="rId4"/>
    <p:sldLayoutId id="2147483681" r:id="rId5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 spc="-113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spcAft>
          <a:spcPts val="450"/>
        </a:spcAft>
        <a:buClr>
          <a:schemeClr val="accent2"/>
        </a:buClr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Clr>
          <a:schemeClr val="accent2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Clr>
          <a:schemeClr val="accent2"/>
        </a:buClr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Clr>
          <a:schemeClr val="accent2"/>
        </a:buClr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Clr>
          <a:schemeClr val="accent2"/>
        </a:buClr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263" y="272807"/>
            <a:ext cx="933388" cy="58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72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2" r:id="rId3"/>
    <p:sldLayoutId id="2147483671" r:id="rId4"/>
    <p:sldLayoutId id="2147483673" r:id="rId5"/>
    <p:sldLayoutId id="2147483675" r:id="rId6"/>
    <p:sldLayoutId id="2147483676" r:id="rId7"/>
    <p:sldLayoutId id="2147483674" r:id="rId8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 spc="-113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spcAft>
          <a:spcPts val="450"/>
        </a:spcAft>
        <a:buClr>
          <a:schemeClr val="accent2"/>
        </a:buClr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Clr>
          <a:schemeClr val="accent2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Clr>
          <a:schemeClr val="accent2"/>
        </a:buClr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Clr>
          <a:schemeClr val="accent2"/>
        </a:buClr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Clr>
          <a:schemeClr val="accent2"/>
        </a:buClr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263" y="272807"/>
            <a:ext cx="933388" cy="58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554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 spc="-113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spcAft>
          <a:spcPts val="450"/>
        </a:spcAft>
        <a:buClr>
          <a:schemeClr val="accent2"/>
        </a:buClr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Clr>
          <a:schemeClr val="accent2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Clr>
          <a:schemeClr val="accent2"/>
        </a:buClr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Clr>
          <a:schemeClr val="accent2"/>
        </a:buClr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Clr>
          <a:schemeClr val="accent2"/>
        </a:buClr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263" y="272807"/>
            <a:ext cx="933388" cy="58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55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7" r:id="rId4"/>
    <p:sldLayoutId id="2147483666" r:id="rId5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 spc="-113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spcAft>
          <a:spcPts val="450"/>
        </a:spcAft>
        <a:buClr>
          <a:schemeClr val="accent2"/>
        </a:buClr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Clr>
          <a:schemeClr val="accent2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Clr>
          <a:schemeClr val="accent2"/>
        </a:buClr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Clr>
          <a:schemeClr val="accent2"/>
        </a:buClr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Clr>
          <a:schemeClr val="accent2"/>
        </a:buClr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Kuva 37">
            <a:extLst>
              <a:ext uri="{FF2B5EF4-FFF2-40B4-BE49-F238E27FC236}">
                <a16:creationId xmlns:a16="http://schemas.microsoft.com/office/drawing/2014/main" id="{EB16F64F-2A11-814F-A630-5EC9B3E627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524" y="1071060"/>
            <a:ext cx="5189301" cy="3000616"/>
          </a:xfrm>
          <a:prstGeom prst="rect">
            <a:avLst/>
          </a:prstGeom>
        </p:spPr>
      </p:pic>
      <p:pic>
        <p:nvPicPr>
          <p:cNvPr id="39" name="Kuva 38">
            <a:extLst>
              <a:ext uri="{FF2B5EF4-FFF2-40B4-BE49-F238E27FC236}">
                <a16:creationId xmlns:a16="http://schemas.microsoft.com/office/drawing/2014/main" id="{5E499C00-C8D1-6844-B036-610BA43482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6976" y="3389117"/>
            <a:ext cx="340965" cy="572335"/>
          </a:xfrm>
          <a:prstGeom prst="rect">
            <a:avLst/>
          </a:prstGeom>
        </p:spPr>
      </p:pic>
      <p:pic>
        <p:nvPicPr>
          <p:cNvPr id="40" name="Kuva 39">
            <a:extLst>
              <a:ext uri="{FF2B5EF4-FFF2-40B4-BE49-F238E27FC236}">
                <a16:creationId xmlns:a16="http://schemas.microsoft.com/office/drawing/2014/main" id="{6F1B998D-CAA2-FB4C-BAE5-00A0C72AAB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2933" y="3157747"/>
            <a:ext cx="657576" cy="462739"/>
          </a:xfrm>
          <a:prstGeom prst="rect">
            <a:avLst/>
          </a:prstGeom>
        </p:spPr>
      </p:pic>
      <p:pic>
        <p:nvPicPr>
          <p:cNvPr id="41" name="Kuva 40">
            <a:extLst>
              <a:ext uri="{FF2B5EF4-FFF2-40B4-BE49-F238E27FC236}">
                <a16:creationId xmlns:a16="http://schemas.microsoft.com/office/drawing/2014/main" id="{286BB299-E99D-A049-A498-606072A7FB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6114" y="1529981"/>
            <a:ext cx="438384" cy="742817"/>
          </a:xfrm>
          <a:prstGeom prst="rect">
            <a:avLst/>
          </a:prstGeom>
        </p:spPr>
      </p:pic>
      <p:pic>
        <p:nvPicPr>
          <p:cNvPr id="42" name="Kuva 41">
            <a:extLst>
              <a:ext uri="{FF2B5EF4-FFF2-40B4-BE49-F238E27FC236}">
                <a16:creationId xmlns:a16="http://schemas.microsoft.com/office/drawing/2014/main" id="{9DEEA6C3-4DF6-1D49-86C0-D8BB6FA69F97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4944186" y="1308189"/>
            <a:ext cx="438384" cy="621044"/>
          </a:xfrm>
          <a:prstGeom prst="rect">
            <a:avLst/>
          </a:prstGeom>
        </p:spPr>
      </p:pic>
      <p:pic>
        <p:nvPicPr>
          <p:cNvPr id="43" name="Kuva 42">
            <a:extLst>
              <a:ext uri="{FF2B5EF4-FFF2-40B4-BE49-F238E27FC236}">
                <a16:creationId xmlns:a16="http://schemas.microsoft.com/office/drawing/2014/main" id="{14260C36-4CAA-CB44-B85A-D4519F806F1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65607" y="3312096"/>
            <a:ext cx="414030" cy="487094"/>
          </a:xfrm>
          <a:prstGeom prst="rect">
            <a:avLst/>
          </a:prstGeom>
        </p:spPr>
      </p:pic>
      <p:pic>
        <p:nvPicPr>
          <p:cNvPr id="44" name="Kuva 43">
            <a:extLst>
              <a:ext uri="{FF2B5EF4-FFF2-40B4-BE49-F238E27FC236}">
                <a16:creationId xmlns:a16="http://schemas.microsoft.com/office/drawing/2014/main" id="{0FBC7744-8C20-D047-904E-BB0AF5C3047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71576" y="2130959"/>
            <a:ext cx="426205" cy="706284"/>
          </a:xfrm>
          <a:prstGeom prst="rect">
            <a:avLst/>
          </a:prstGeom>
        </p:spPr>
      </p:pic>
      <p:pic>
        <p:nvPicPr>
          <p:cNvPr id="45" name="Kuva 44">
            <a:extLst>
              <a:ext uri="{FF2B5EF4-FFF2-40B4-BE49-F238E27FC236}">
                <a16:creationId xmlns:a16="http://schemas.microsoft.com/office/drawing/2014/main" id="{D970ED7D-AE04-0E43-BDF9-17A2052391C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02021" y="1308189"/>
            <a:ext cx="584513" cy="535802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335705F-58B7-EC4F-B5C3-3C157A0FB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448C-1E17-3E4D-BB3C-2CD2233F7143}" type="datetime1">
              <a:rPr lang="fi-FI" smtClean="0"/>
              <a:t>23.10.2020</a:t>
            </a:fld>
            <a:endParaRPr lang="en-US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478C453-47D3-B140-84F4-8A933CC5E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6CA57A7-1357-174A-8DF5-9648ACF9B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674C-2262-6C41-86AE-D9E94A8EBCC8}" type="slidenum">
              <a:rPr lang="en-US" smtClean="0"/>
              <a:t>1</a:t>
            </a:fld>
            <a:endParaRPr lang="en-US"/>
          </a:p>
        </p:txBody>
      </p:sp>
      <p:sp>
        <p:nvSpPr>
          <p:cNvPr id="31" name="Suorakulmio 30">
            <a:extLst>
              <a:ext uri="{FF2B5EF4-FFF2-40B4-BE49-F238E27FC236}">
                <a16:creationId xmlns:a16="http://schemas.microsoft.com/office/drawing/2014/main" id="{952A46FC-15D3-3745-8D6A-984AAC385220}"/>
              </a:ext>
            </a:extLst>
          </p:cNvPr>
          <p:cNvSpPr/>
          <p:nvPr/>
        </p:nvSpPr>
        <p:spPr>
          <a:xfrm>
            <a:off x="3028950" y="3804724"/>
            <a:ext cx="1394934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1000" dirty="0"/>
              <a:t>Käyttö uudella tavalla</a:t>
            </a:r>
            <a:endParaRPr lang="fi-FI" sz="10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1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Safkasankarien </a:t>
            </a:r>
            <a:br>
              <a:rPr lang="fi-FI" sz="1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hävikkikahvila</a:t>
            </a:r>
          </a:p>
        </p:txBody>
      </p:sp>
      <p:sp>
        <p:nvSpPr>
          <p:cNvPr id="35" name="Suorakulmio 34">
            <a:extLst>
              <a:ext uri="{FF2B5EF4-FFF2-40B4-BE49-F238E27FC236}">
                <a16:creationId xmlns:a16="http://schemas.microsoft.com/office/drawing/2014/main" id="{94167C5C-7163-7644-93CD-9119D28D097D}"/>
              </a:ext>
            </a:extLst>
          </p:cNvPr>
          <p:cNvSpPr/>
          <p:nvPr/>
        </p:nvSpPr>
        <p:spPr>
          <a:xfrm>
            <a:off x="4776957" y="3989390"/>
            <a:ext cx="92044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1000" dirty="0"/>
              <a:t>Kierrätys</a:t>
            </a:r>
            <a:endParaRPr lang="fi-FI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Reilu teko</a:t>
            </a:r>
          </a:p>
        </p:txBody>
      </p:sp>
      <p:sp>
        <p:nvSpPr>
          <p:cNvPr id="36" name="Suorakulmio 35">
            <a:extLst>
              <a:ext uri="{FF2B5EF4-FFF2-40B4-BE49-F238E27FC236}">
                <a16:creationId xmlns:a16="http://schemas.microsoft.com/office/drawing/2014/main" id="{8B8F18E8-6BFA-574B-90D5-059A5BDD8AA0}"/>
              </a:ext>
            </a:extLst>
          </p:cNvPr>
          <p:cNvSpPr/>
          <p:nvPr/>
        </p:nvSpPr>
        <p:spPr>
          <a:xfrm>
            <a:off x="1634464" y="307142"/>
            <a:ext cx="60773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2000" b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</a:t>
            </a:r>
            <a:r>
              <a:rPr lang="fi-FI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ja kiertotalous 4H-toiminnassa, esimerkkejä</a:t>
            </a:r>
          </a:p>
        </p:txBody>
      </p:sp>
      <p:sp>
        <p:nvSpPr>
          <p:cNvPr id="46" name="Suorakulmio 45">
            <a:extLst>
              <a:ext uri="{FF2B5EF4-FFF2-40B4-BE49-F238E27FC236}">
                <a16:creationId xmlns:a16="http://schemas.microsoft.com/office/drawing/2014/main" id="{D882ACB7-C182-404C-B8E0-E2C91429DEBA}"/>
              </a:ext>
            </a:extLst>
          </p:cNvPr>
          <p:cNvSpPr/>
          <p:nvPr/>
        </p:nvSpPr>
        <p:spPr>
          <a:xfrm>
            <a:off x="3465607" y="825813"/>
            <a:ext cx="110639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1000" dirty="0"/>
              <a:t>Viljely, keräily</a:t>
            </a:r>
          </a:p>
          <a:p>
            <a:pPr algn="ctr"/>
            <a:r>
              <a:rPr lang="fi-FI" sz="1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Satosankarit</a:t>
            </a:r>
          </a:p>
        </p:txBody>
      </p:sp>
      <p:sp>
        <p:nvSpPr>
          <p:cNvPr id="47" name="Suorakulmio 46">
            <a:extLst>
              <a:ext uri="{FF2B5EF4-FFF2-40B4-BE49-F238E27FC236}">
                <a16:creationId xmlns:a16="http://schemas.microsoft.com/office/drawing/2014/main" id="{B8E4BB74-980B-8347-B5CB-D412EC904B6E}"/>
              </a:ext>
            </a:extLst>
          </p:cNvPr>
          <p:cNvSpPr/>
          <p:nvPr/>
        </p:nvSpPr>
        <p:spPr>
          <a:xfrm>
            <a:off x="866708" y="2195083"/>
            <a:ext cx="10161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000" dirty="0"/>
              <a:t>Palauttaminen kiertoon</a:t>
            </a:r>
          </a:p>
          <a:p>
            <a:pPr algn="ctr"/>
            <a:r>
              <a:rPr lang="fi-FI" sz="1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Taimiteko</a:t>
            </a:r>
          </a:p>
        </p:txBody>
      </p:sp>
      <p:sp>
        <p:nvSpPr>
          <p:cNvPr id="49" name="Suorakulmio 48">
            <a:extLst>
              <a:ext uri="{FF2B5EF4-FFF2-40B4-BE49-F238E27FC236}">
                <a16:creationId xmlns:a16="http://schemas.microsoft.com/office/drawing/2014/main" id="{8F108A88-C71E-894D-B34E-A6EDC6B9C341}"/>
              </a:ext>
            </a:extLst>
          </p:cNvPr>
          <p:cNvSpPr/>
          <p:nvPr/>
        </p:nvSpPr>
        <p:spPr>
          <a:xfrm>
            <a:off x="4673616" y="825813"/>
            <a:ext cx="110639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000" dirty="0"/>
              <a:t>Ylläpito &amp; huolto</a:t>
            </a:r>
          </a:p>
          <a:p>
            <a:pPr algn="ctr"/>
            <a:r>
              <a:rPr lang="fi-FI" sz="1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Helppi</a:t>
            </a:r>
            <a:endParaRPr lang="fi-FI" sz="1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Suorakulmio 49">
            <a:extLst>
              <a:ext uri="{FF2B5EF4-FFF2-40B4-BE49-F238E27FC236}">
                <a16:creationId xmlns:a16="http://schemas.microsoft.com/office/drawing/2014/main" id="{ED399CCF-FA60-3E4C-89D1-A4DA753F2500}"/>
              </a:ext>
            </a:extLst>
          </p:cNvPr>
          <p:cNvSpPr/>
          <p:nvPr/>
        </p:nvSpPr>
        <p:spPr>
          <a:xfrm>
            <a:off x="6858555" y="1489609"/>
            <a:ext cx="13800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000" dirty="0"/>
              <a:t>Uudelleenvalmistus, tuunaus</a:t>
            </a:r>
          </a:p>
          <a:p>
            <a:r>
              <a:rPr lang="fi-FI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Keppihevoset</a:t>
            </a:r>
          </a:p>
        </p:txBody>
      </p:sp>
      <p:sp>
        <p:nvSpPr>
          <p:cNvPr id="51" name="Suorakulmio 50">
            <a:extLst>
              <a:ext uri="{FF2B5EF4-FFF2-40B4-BE49-F238E27FC236}">
                <a16:creationId xmlns:a16="http://schemas.microsoft.com/office/drawing/2014/main" id="{947B67BD-8094-014B-8E8F-31EC18F07983}"/>
              </a:ext>
            </a:extLst>
          </p:cNvPr>
          <p:cNvSpPr/>
          <p:nvPr/>
        </p:nvSpPr>
        <p:spPr>
          <a:xfrm>
            <a:off x="6774685" y="3214415"/>
            <a:ext cx="115011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000" dirty="0"/>
              <a:t>Uudelleenkäyttö</a:t>
            </a:r>
          </a:p>
          <a:p>
            <a:r>
              <a:rPr lang="fi-FI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Kirpputori</a:t>
            </a:r>
          </a:p>
        </p:txBody>
      </p:sp>
      <p:sp>
        <p:nvSpPr>
          <p:cNvPr id="53" name="Suorakulmio 52">
            <a:extLst>
              <a:ext uri="{FF2B5EF4-FFF2-40B4-BE49-F238E27FC236}">
                <a16:creationId xmlns:a16="http://schemas.microsoft.com/office/drawing/2014/main" id="{79D45419-B52D-014F-AE90-F891CA8971B8}"/>
              </a:ext>
            </a:extLst>
          </p:cNvPr>
          <p:cNvSpPr/>
          <p:nvPr/>
        </p:nvSpPr>
        <p:spPr>
          <a:xfrm>
            <a:off x="2537762" y="2268615"/>
            <a:ext cx="1423694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Uusiutuvat</a:t>
            </a:r>
            <a:r>
              <a:rPr lang="fi-FI" dirty="0"/>
              <a:t> materiaalit, biotalous</a:t>
            </a:r>
          </a:p>
        </p:txBody>
      </p:sp>
      <p:sp>
        <p:nvSpPr>
          <p:cNvPr id="54" name="Suorakulmio 53">
            <a:extLst>
              <a:ext uri="{FF2B5EF4-FFF2-40B4-BE49-F238E27FC236}">
                <a16:creationId xmlns:a16="http://schemas.microsoft.com/office/drawing/2014/main" id="{B0E52160-7A3C-1448-955B-EA3EE9B8E7F5}"/>
              </a:ext>
            </a:extLst>
          </p:cNvPr>
          <p:cNvSpPr/>
          <p:nvPr/>
        </p:nvSpPr>
        <p:spPr>
          <a:xfrm>
            <a:off x="4746441" y="2268615"/>
            <a:ext cx="171150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Uusiutumattomat</a:t>
            </a:r>
            <a:r>
              <a:rPr lang="fi-FI" sz="1400" dirty="0"/>
              <a:t> materiaalit, kiertotalous</a:t>
            </a:r>
          </a:p>
        </p:txBody>
      </p:sp>
    </p:spTree>
    <p:extLst>
      <p:ext uri="{BB962C8B-B14F-4D97-AF65-F5344CB8AC3E}">
        <p14:creationId xmlns:p14="http://schemas.microsoft.com/office/powerpoint/2010/main" val="3573169402"/>
      </p:ext>
    </p:extLst>
  </p:cSld>
  <p:clrMapOvr>
    <a:masterClrMapping/>
  </p:clrMapOvr>
</p:sld>
</file>

<file path=ppt/theme/theme1.xml><?xml version="1.0" encoding="utf-8"?>
<a:theme xmlns:a="http://schemas.openxmlformats.org/drawingml/2006/main" name="4H sisältö">
  <a:themeElements>
    <a:clrScheme name="4H_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87BE23"/>
      </a:accent1>
      <a:accent2>
        <a:srgbClr val="3CAA32"/>
      </a:accent2>
      <a:accent3>
        <a:srgbClr val="F5B4D2"/>
      </a:accent3>
      <a:accent4>
        <a:srgbClr val="73196E"/>
      </a:accent4>
      <a:accent5>
        <a:srgbClr val="FFDC14"/>
      </a:accent5>
      <a:accent6>
        <a:srgbClr val="A0DCFA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H_template_02_2018" id="{5966D7C5-5ED4-D34B-A89F-8EEC824BDC96}" vid="{1B33542E-81BE-8D47-9491-8D21F844BD7E}"/>
    </a:ext>
  </a:extLst>
</a:theme>
</file>

<file path=ppt/theme/theme2.xml><?xml version="1.0" encoding="utf-8"?>
<a:theme xmlns:a="http://schemas.openxmlformats.org/drawingml/2006/main" name="4H kansia / Kuva vasen">
  <a:themeElements>
    <a:clrScheme name="4H_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87BE23"/>
      </a:accent1>
      <a:accent2>
        <a:srgbClr val="3CAA32"/>
      </a:accent2>
      <a:accent3>
        <a:srgbClr val="F5B4D2"/>
      </a:accent3>
      <a:accent4>
        <a:srgbClr val="73196E"/>
      </a:accent4>
      <a:accent5>
        <a:srgbClr val="FFDC14"/>
      </a:accent5>
      <a:accent6>
        <a:srgbClr val="A0DCFA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H_template_02_2018" id="{5966D7C5-5ED4-D34B-A89F-8EEC824BDC96}" vid="{D54868CB-0689-2248-9A3A-E1C88E02B12F}"/>
    </a:ext>
  </a:extLst>
</a:theme>
</file>

<file path=ppt/theme/theme3.xml><?xml version="1.0" encoding="utf-8"?>
<a:theme xmlns:a="http://schemas.openxmlformats.org/drawingml/2006/main" name="4H kansia / Kuva oikea">
  <a:themeElements>
    <a:clrScheme name="4H_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87BE23"/>
      </a:accent1>
      <a:accent2>
        <a:srgbClr val="3CAA32"/>
      </a:accent2>
      <a:accent3>
        <a:srgbClr val="F5B4D2"/>
      </a:accent3>
      <a:accent4>
        <a:srgbClr val="73196E"/>
      </a:accent4>
      <a:accent5>
        <a:srgbClr val="FFDC14"/>
      </a:accent5>
      <a:accent6>
        <a:srgbClr val="A0DCFA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H_template_02_2018" id="{5966D7C5-5ED4-D34B-A89F-8EEC824BDC96}" vid="{E9137D9E-EE05-6448-BB7D-07599ECF600E}"/>
    </a:ext>
  </a:extLst>
</a:theme>
</file>

<file path=ppt/theme/theme4.xml><?xml version="1.0" encoding="utf-8"?>
<a:theme xmlns:a="http://schemas.openxmlformats.org/drawingml/2006/main" name="4H välikansia">
  <a:themeElements>
    <a:clrScheme name="4H_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87BE23"/>
      </a:accent1>
      <a:accent2>
        <a:srgbClr val="3CAA32"/>
      </a:accent2>
      <a:accent3>
        <a:srgbClr val="F5B4D2"/>
      </a:accent3>
      <a:accent4>
        <a:srgbClr val="73196E"/>
      </a:accent4>
      <a:accent5>
        <a:srgbClr val="FFDC14"/>
      </a:accent5>
      <a:accent6>
        <a:srgbClr val="A0DCFA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H_template_02_2018" id="{5966D7C5-5ED4-D34B-A89F-8EEC824BDC96}" vid="{11FA142A-7729-E845-A642-19F77B70C6EC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4H sisältö</Template>
  <TotalTime>1383</TotalTime>
  <Words>42</Words>
  <Application>Microsoft Macintosh PowerPoint</Application>
  <PresentationFormat>Näytössä katseltava esitys (16:9)</PresentationFormat>
  <Paragraphs>19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4H sisältö</vt:lpstr>
      <vt:lpstr>4H kansia / Kuva vasen</vt:lpstr>
      <vt:lpstr>4H kansia / Kuva oikea</vt:lpstr>
      <vt:lpstr>4H välikansia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 ja kiertotalous 4H-toiminnassa, esimerkkia</dc:title>
  <dc:creator>Vera Kolesnik</dc:creator>
  <cp:lastModifiedBy>Vera Kolesnik</cp:lastModifiedBy>
  <cp:revision>17</cp:revision>
  <dcterms:created xsi:type="dcterms:W3CDTF">2020-10-22T08:00:35Z</dcterms:created>
  <dcterms:modified xsi:type="dcterms:W3CDTF">2020-10-23T08:55:53Z</dcterms:modified>
</cp:coreProperties>
</file>